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1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23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CED3E41-E2DE-48B7-AD25-2C05D8372D60}" type="datetime4">
              <a:rPr lang="en-US" smtClean="0"/>
              <a:pPr/>
              <a:t>August 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0A-2EB4-B947-93EE-A8BD0A0873EE}" type="datetimeFigureOut">
              <a:rPr lang="en-US" smtClean="0"/>
              <a:t>8/9/13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2673-9693-DE42-BBA2-549C180791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8D1B-BB73-41B2-8202-C6678B761557}" type="datetime4">
              <a:rPr lang="en-US" smtClean="0"/>
              <a:pPr/>
              <a:t>August 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0A-2EB4-B947-93EE-A8BD0A0873EE}" type="datetimeFigureOut">
              <a:rPr lang="en-US" smtClean="0"/>
              <a:t>8/9/13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2673-9693-DE42-BBA2-549C1807919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0A-2EB4-B947-93EE-A8BD0A0873EE}" type="datetimeFigureOut">
              <a:rPr lang="en-US" smtClean="0"/>
              <a:t>8/9/13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2673-9693-DE42-BBA2-549C1807919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0A-2EB4-B947-93EE-A8BD0A0873EE}" type="datetimeFigureOut">
              <a:rPr lang="en-US" smtClean="0"/>
              <a:t>8/9/13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2673-9693-DE42-BBA2-549C180791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0A-2EB4-B947-93EE-A8BD0A0873EE}" type="datetimeFigureOut">
              <a:rPr lang="en-US" smtClean="0"/>
              <a:t>8/9/13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2673-9693-DE42-BBA2-549C180791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3FF0690A-2EB4-B947-93EE-A8BD0A0873EE}" type="datetimeFigureOut">
              <a:rPr lang="en-US" smtClean="0"/>
              <a:t>8/9/13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3FF0690A-2EB4-B947-93EE-A8BD0A0873EE}" type="datetimeFigureOut">
              <a:rPr lang="en-US" smtClean="0"/>
              <a:t>8/9/13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2B42673-9693-DE42-BBA2-549C180791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0A-2EB4-B947-93EE-A8BD0A0873EE}" type="datetimeFigureOut">
              <a:rPr lang="en-US" smtClean="0"/>
              <a:t>8/9/13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2673-9693-DE42-BBA2-549C180791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0A-2EB4-B947-93EE-A8BD0A0873EE}" type="datetimeFigureOut">
              <a:rPr lang="en-US" smtClean="0"/>
              <a:t>8/9/13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2673-9693-DE42-BBA2-549C180791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FF0690A-2EB4-B947-93EE-A8BD0A0873EE}" type="datetimeFigureOut">
              <a:rPr lang="en-US" smtClean="0"/>
              <a:t>8/9/13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2B42673-9693-DE42-BBA2-549C1807919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  <p:sldLayoutId id="2147484417" r:id="rId2"/>
    <p:sldLayoutId id="2147484418" r:id="rId3"/>
    <p:sldLayoutId id="2147484419" r:id="rId4"/>
    <p:sldLayoutId id="2147484420" r:id="rId5"/>
    <p:sldLayoutId id="2147484421" r:id="rId6"/>
    <p:sldLayoutId id="2147484422" r:id="rId7"/>
    <p:sldLayoutId id="2147484423" r:id="rId8"/>
    <p:sldLayoutId id="2147484424" r:id="rId9"/>
    <p:sldLayoutId id="2147484425" r:id="rId10"/>
    <p:sldLayoutId id="214748442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Users/emiliogarza/Desktop/General/Foshay/Mission%20and%20Vision.docx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etideas.or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fieldtrips.lausd.net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bacpt.tds.airast.org/student/login.aspx?c=SBAC_PT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BACK </a:t>
            </a:r>
            <a:br>
              <a:rPr lang="en-US" dirty="0" smtClean="0"/>
            </a:br>
            <a:r>
              <a:rPr lang="en-US" dirty="0" err="1" smtClean="0"/>
              <a:t>Foshay</a:t>
            </a:r>
            <a:r>
              <a:rPr lang="en-US" dirty="0" smtClean="0"/>
              <a:t> Family </a:t>
            </a:r>
            <a:br>
              <a:rPr lang="en-US" dirty="0" smtClean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4078576"/>
            <a:ext cx="5712179" cy="1413191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Pupil Free Day</a:t>
            </a:r>
          </a:p>
          <a:p>
            <a:r>
              <a:rPr lang="en-US" dirty="0" smtClean="0"/>
              <a:t>August 12,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90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by Ms. Edwards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 smtClean="0"/>
              <a:t>Foshay</a:t>
            </a:r>
            <a:r>
              <a:rPr lang="en-US" dirty="0" smtClean="0"/>
              <a:t> </a:t>
            </a:r>
            <a:r>
              <a:rPr lang="en-US" dirty="0" smtClean="0">
                <a:hlinkClick r:id="rId2" action="ppaction://hlinkfile"/>
              </a:rPr>
              <a:t>Vision and Mission Statement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Ice Breaker </a:t>
            </a:r>
          </a:p>
          <a:p>
            <a:r>
              <a:rPr lang="en-US" dirty="0" smtClean="0"/>
              <a:t> Employee Performance Accountability </a:t>
            </a:r>
          </a:p>
          <a:p>
            <a:r>
              <a:rPr lang="en-US" dirty="0"/>
              <a:t> </a:t>
            </a:r>
            <a:r>
              <a:rPr lang="en-US" dirty="0" smtClean="0"/>
              <a:t>Code of Conduct with Students </a:t>
            </a:r>
          </a:p>
          <a:p>
            <a:r>
              <a:rPr lang="en-US" dirty="0" smtClean="0"/>
              <a:t> Respectful Treatment of All Persons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119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Logistics </a:t>
            </a:r>
            <a:br>
              <a:rPr lang="en-US" dirty="0" smtClean="0"/>
            </a:br>
            <a:r>
              <a:rPr lang="en-US" sz="2400" dirty="0" smtClean="0"/>
              <a:t>Mr. Garza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821" y="2119257"/>
            <a:ext cx="7094447" cy="405227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 Sign In (7 minutes before the first bell) and Sign Out (6 minutes after the bell rings) (Article IX Section 2.0)</a:t>
            </a:r>
          </a:p>
          <a:p>
            <a:r>
              <a:rPr lang="en-US" dirty="0"/>
              <a:t> </a:t>
            </a:r>
            <a:r>
              <a:rPr lang="en-US" dirty="0" smtClean="0"/>
              <a:t>Attendance </a:t>
            </a:r>
          </a:p>
          <a:p>
            <a:r>
              <a:rPr lang="en-US" dirty="0"/>
              <a:t> </a:t>
            </a:r>
            <a:r>
              <a:rPr lang="en-US" dirty="0" smtClean="0"/>
              <a:t>Pool Subs and Procedures for Requesting a Sub </a:t>
            </a:r>
          </a:p>
          <a:p>
            <a:r>
              <a:rPr lang="en-US" dirty="0"/>
              <a:t> </a:t>
            </a:r>
            <a:r>
              <a:rPr lang="en-US" dirty="0" smtClean="0"/>
              <a:t>William Sufficiency </a:t>
            </a:r>
          </a:p>
          <a:p>
            <a:r>
              <a:rPr lang="en-US" dirty="0"/>
              <a:t> </a:t>
            </a:r>
            <a:r>
              <a:rPr lang="en-US" dirty="0" smtClean="0"/>
              <a:t>Textbook Distribution (Donna Duren)</a:t>
            </a:r>
          </a:p>
          <a:p>
            <a:r>
              <a:rPr lang="en-US" dirty="0"/>
              <a:t> </a:t>
            </a:r>
            <a:r>
              <a:rPr lang="en-US" dirty="0" smtClean="0"/>
              <a:t>New Teacher Training (August 16</a:t>
            </a:r>
            <a:r>
              <a:rPr lang="en-US" baseline="30000" dirty="0" smtClean="0"/>
              <a:t>th</a:t>
            </a:r>
            <a:r>
              <a:rPr lang="en-US" dirty="0" smtClean="0"/>
              <a:t>) </a:t>
            </a:r>
          </a:p>
          <a:p>
            <a:r>
              <a:rPr lang="en-US" dirty="0" smtClean="0"/>
              <a:t> Emergency Lesson Plans (Due: August 23</a:t>
            </a:r>
            <a:r>
              <a:rPr lang="en-US" baseline="30000" dirty="0" smtClean="0"/>
              <a:t>rd</a:t>
            </a:r>
            <a:r>
              <a:rPr lang="en-US" dirty="0" smtClean="0"/>
              <a:t>) </a:t>
            </a:r>
          </a:p>
          <a:p>
            <a:r>
              <a:rPr lang="en-US" dirty="0"/>
              <a:t> </a:t>
            </a:r>
            <a:r>
              <a:rPr lang="en-US" dirty="0" smtClean="0"/>
              <a:t>February 1, 2014 </a:t>
            </a:r>
            <a:r>
              <a:rPr lang="en-US" dirty="0" err="1" smtClean="0"/>
              <a:t>Foshay</a:t>
            </a:r>
            <a:r>
              <a:rPr lang="en-US" dirty="0" smtClean="0"/>
              <a:t> 5K Join the Committee </a:t>
            </a:r>
          </a:p>
          <a:p>
            <a:r>
              <a:rPr lang="en-US" dirty="0"/>
              <a:t> </a:t>
            </a:r>
            <a:r>
              <a:rPr lang="en-US" dirty="0" smtClean="0">
                <a:hlinkClick r:id="rId2"/>
              </a:rPr>
              <a:t>www.getideas.org</a:t>
            </a:r>
            <a:r>
              <a:rPr lang="en-US" dirty="0" smtClean="0"/>
              <a:t> Become a member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147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Logistics </a:t>
            </a:r>
            <a:br>
              <a:rPr lang="en-US" dirty="0" smtClean="0"/>
            </a:br>
            <a:r>
              <a:rPr lang="en-US" sz="2400" dirty="0" smtClean="0"/>
              <a:t>Ms. McAdoo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119257"/>
            <a:ext cx="7096569" cy="3603812"/>
          </a:xfrm>
        </p:spPr>
        <p:txBody>
          <a:bodyPr/>
          <a:lstStyle/>
          <a:p>
            <a:r>
              <a:rPr lang="en-US" dirty="0" smtClean="0"/>
              <a:t> Opening Day Bulletin &amp; Opening Week Procedures </a:t>
            </a:r>
          </a:p>
          <a:p>
            <a:r>
              <a:rPr lang="en-US" dirty="0"/>
              <a:t> </a:t>
            </a:r>
            <a:r>
              <a:rPr lang="en-US" dirty="0" smtClean="0"/>
              <a:t>Attendance Taking </a:t>
            </a:r>
          </a:p>
          <a:p>
            <a:r>
              <a:rPr lang="en-US" dirty="0"/>
              <a:t> </a:t>
            </a:r>
            <a:r>
              <a:rPr lang="en-US" dirty="0" smtClean="0"/>
              <a:t>Grade Windows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246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Logistics </a:t>
            </a:r>
            <a:br>
              <a:rPr lang="en-US" dirty="0" smtClean="0"/>
            </a:br>
            <a:r>
              <a:rPr lang="en-US" sz="2700" dirty="0" smtClean="0"/>
              <a:t>Dr. Avila 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Child Abuse Reporting</a:t>
            </a:r>
          </a:p>
          <a:p>
            <a:r>
              <a:rPr lang="en-US" dirty="0"/>
              <a:t> </a:t>
            </a:r>
            <a:r>
              <a:rPr lang="en-US" dirty="0" smtClean="0"/>
              <a:t>Bulletins to Review  </a:t>
            </a:r>
          </a:p>
          <a:p>
            <a:r>
              <a:rPr lang="en-US" dirty="0"/>
              <a:t> </a:t>
            </a:r>
            <a:r>
              <a:rPr lang="en-US" dirty="0" smtClean="0"/>
              <a:t>New IMAX Discipline Referral System</a:t>
            </a:r>
          </a:p>
          <a:p>
            <a:r>
              <a:rPr lang="en-US" dirty="0"/>
              <a:t> </a:t>
            </a:r>
            <a:r>
              <a:rPr lang="en-US" dirty="0" smtClean="0"/>
              <a:t>Positive Behavior Supports </a:t>
            </a:r>
          </a:p>
          <a:p>
            <a:r>
              <a:rPr lang="en-US" dirty="0"/>
              <a:t> </a:t>
            </a:r>
            <a:r>
              <a:rPr lang="en-US" dirty="0" smtClean="0"/>
              <a:t>Emergency Drills and Procedures </a:t>
            </a:r>
          </a:p>
          <a:p>
            <a:r>
              <a:rPr lang="en-US" dirty="0"/>
              <a:t> </a:t>
            </a:r>
            <a:r>
              <a:rPr lang="en-US" dirty="0" smtClean="0"/>
              <a:t>Room Keys</a:t>
            </a:r>
          </a:p>
          <a:p>
            <a:r>
              <a:rPr lang="en-US" dirty="0"/>
              <a:t> </a:t>
            </a:r>
            <a:r>
              <a:rPr lang="en-US" dirty="0" smtClean="0"/>
              <a:t>Classroom Cleanliness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152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Title One </a:t>
            </a:r>
            <a:br>
              <a:rPr lang="en-US" dirty="0" smtClean="0"/>
            </a:br>
            <a:r>
              <a:rPr lang="en-US" dirty="0" smtClean="0"/>
              <a:t>Ms. McCoy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6196405" cy="41059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Teacher Supplies </a:t>
            </a:r>
          </a:p>
          <a:p>
            <a:r>
              <a:rPr lang="en-US" dirty="0"/>
              <a:t> </a:t>
            </a:r>
            <a:r>
              <a:rPr lang="en-US" dirty="0" smtClean="0"/>
              <a:t>Field Trips </a:t>
            </a:r>
          </a:p>
          <a:p>
            <a:pPr lvl="1"/>
            <a:r>
              <a:rPr lang="en-US" dirty="0" smtClean="0"/>
              <a:t> Ref-2111.0 – Field Trip Handbook and Revised Procedures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Education Code 35330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http://fieldtrips.lausd.net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Title 1 Budget info</a:t>
            </a:r>
          </a:p>
          <a:p>
            <a:r>
              <a:rPr lang="en-US" dirty="0"/>
              <a:t> </a:t>
            </a:r>
            <a:r>
              <a:rPr lang="en-US" dirty="0" smtClean="0"/>
              <a:t>Software Purchased </a:t>
            </a:r>
          </a:p>
          <a:p>
            <a:r>
              <a:rPr lang="en-US" dirty="0"/>
              <a:t> </a:t>
            </a:r>
            <a:r>
              <a:rPr lang="en-US" dirty="0" smtClean="0"/>
              <a:t>T.A.’s</a:t>
            </a:r>
          </a:p>
          <a:p>
            <a:r>
              <a:rPr lang="en-US" dirty="0" smtClean="0"/>
              <a:t> Copy Stations and Limits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120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 </a:t>
            </a:r>
            <a:r>
              <a:rPr lang="en-US" dirty="0" err="1" smtClean="0"/>
              <a:t>Coor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sz="2700" dirty="0" smtClean="0"/>
              <a:t>Ms. Beebe</a:t>
            </a:r>
            <a:br>
              <a:rPr lang="en-US" sz="2700" dirty="0" smtClean="0"/>
            </a:b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PDC Scheduling </a:t>
            </a:r>
          </a:p>
          <a:p>
            <a:r>
              <a:rPr lang="en-US" dirty="0"/>
              <a:t> </a:t>
            </a:r>
            <a:r>
              <a:rPr lang="en-US" dirty="0" smtClean="0"/>
              <a:t>Auditorium Scheduling and General Protocols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27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6"/>
            <a:ext cx="6196405" cy="407016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 </a:t>
            </a:r>
            <a:r>
              <a:rPr lang="en-US" u="sng" dirty="0" smtClean="0"/>
              <a:t>Step 1:</a:t>
            </a:r>
            <a:r>
              <a:rPr lang="en-US" dirty="0" smtClean="0"/>
              <a:t> In Groups of 6 or 7 Review CST Data for 2012 and 2013</a:t>
            </a:r>
          </a:p>
          <a:p>
            <a:r>
              <a:rPr lang="en-US" dirty="0" smtClean="0"/>
              <a:t> </a:t>
            </a:r>
            <a:r>
              <a:rPr lang="en-US" u="sng" dirty="0" smtClean="0"/>
              <a:t>Step 2: </a:t>
            </a:r>
            <a:r>
              <a:rPr lang="en-US" dirty="0" smtClean="0"/>
              <a:t>Discuss the Following Reflective Questions and Chart the Answers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What are the trends in terms of student proficiency when comparing the same grade levels from year to year?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When comparing cohorts of students from year to year, what do we notice in terms of growth?</a:t>
            </a:r>
          </a:p>
          <a:p>
            <a:pPr lvl="1"/>
            <a:r>
              <a:rPr lang="en-US" dirty="0" smtClean="0"/>
              <a:t> What were instructional Shifts implemented to engender movement of students?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825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CST Data continued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u="sng" dirty="0" smtClean="0"/>
              <a:t>Step 3: </a:t>
            </a:r>
            <a:r>
              <a:rPr lang="en-US" dirty="0" smtClean="0"/>
              <a:t>Group Presentations and Discussion </a:t>
            </a:r>
          </a:p>
          <a:p>
            <a:r>
              <a:rPr lang="en-US" dirty="0" smtClean="0"/>
              <a:t> 5 Min. Break to transition to the PDC and Tech room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292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Smarter Balance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  </a:t>
            </a:r>
            <a:r>
              <a:rPr lang="en-US" dirty="0" smtClean="0">
                <a:hlinkClick r:id="rId2"/>
              </a:rPr>
              <a:t>Https://sbacpt.tds.airast.org/student/login.aspx?c=SBAC_PT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Click Sign In </a:t>
            </a:r>
          </a:p>
          <a:p>
            <a:r>
              <a:rPr lang="en-US" dirty="0" smtClean="0"/>
              <a:t>  Select a subject and a grade level and begin the assessment. </a:t>
            </a:r>
          </a:p>
          <a:p>
            <a:r>
              <a:rPr lang="en-US" dirty="0" smtClean="0"/>
              <a:t> You will have 30 minutes to take the practice test.</a:t>
            </a:r>
          </a:p>
          <a:p>
            <a:r>
              <a:rPr lang="en-US" dirty="0"/>
              <a:t> </a:t>
            </a:r>
            <a:r>
              <a:rPr lang="en-US" dirty="0" smtClean="0"/>
              <a:t>Two Stars and One Wish: What are two </a:t>
            </a:r>
            <a:r>
              <a:rPr lang="en-US" dirty="0" smtClean="0"/>
              <a:t>things </a:t>
            </a:r>
            <a:r>
              <a:rPr lang="en-US" dirty="0" smtClean="0"/>
              <a:t>you have done in the past that will support student achievement? What skill do you wish to develop to support the delivery of effective instruction? 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6725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Smarter Balance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Questions for Discussion Activity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What have you noticed regarding the demands our students will face?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What are the implications for teachers of what it will mean to be “effective” with common core?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What are the embedded skills students will need to be successful with the assessment?</a:t>
            </a:r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719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Presentations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Mr. Hwang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Overview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Real World Application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Teaming with USC researchers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333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PD Planning Meeting at 1:00 pm in the Miami Room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All are welcome (Especially Dept. Chairs and Lead teachers)</a:t>
            </a:r>
          </a:p>
          <a:p>
            <a:r>
              <a:rPr lang="en-US" dirty="0"/>
              <a:t> </a:t>
            </a:r>
            <a:r>
              <a:rPr lang="en-US" dirty="0" smtClean="0"/>
              <a:t>Enjoy your lunch and the rest of your afternoon.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1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1350</TotalTime>
  <Words>530</Words>
  <Application>Microsoft Macintosh PowerPoint</Application>
  <PresentationFormat>On-screen Show (4:3)</PresentationFormat>
  <Paragraphs>73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Pushpin</vt:lpstr>
      <vt:lpstr>Welcome BACK  Foshay Family  </vt:lpstr>
      <vt:lpstr>Welcome by Ms. Edwards</vt:lpstr>
      <vt:lpstr>Logistics  Mr. Garza</vt:lpstr>
      <vt:lpstr>Logistics  Ms. McAdoo</vt:lpstr>
      <vt:lpstr>Logistics  Dr. Avila </vt:lpstr>
      <vt:lpstr>Title One  Ms. McCoy</vt:lpstr>
      <vt:lpstr>EL Coor. Ms. Beebe </vt:lpstr>
      <vt:lpstr>CST Data</vt:lpstr>
      <vt:lpstr>CST Data continued </vt:lpstr>
      <vt:lpstr>Smarter Balance </vt:lpstr>
      <vt:lpstr>Smarter Balance </vt:lpstr>
      <vt:lpstr>Unit Presentations </vt:lpstr>
      <vt:lpstr>Questions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BACK  Pupil Free Day </dc:title>
  <dc:creator>Emilio Garza</dc:creator>
  <cp:lastModifiedBy>Emilio Garza</cp:lastModifiedBy>
  <cp:revision>23</cp:revision>
  <dcterms:created xsi:type="dcterms:W3CDTF">2013-08-07T16:14:16Z</dcterms:created>
  <dcterms:modified xsi:type="dcterms:W3CDTF">2013-08-09T15:25:55Z</dcterms:modified>
</cp:coreProperties>
</file>